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90"/>
  </p:normalViewPr>
  <p:slideViewPr>
    <p:cSldViewPr snapToGrid="0" snapToObjects="1">
      <p:cViewPr varScale="1">
        <p:scale>
          <a:sx n="98" d="100"/>
          <a:sy n="98" d="100"/>
        </p:scale>
        <p:origin x="200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24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7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271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64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774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22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8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485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746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13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Click as you sing….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303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93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/>
              <a:t>Optional: add pinyin for extra scafolding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0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33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647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07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zh-CN" sz="1000">
                <a:solidFill>
                  <a:schemeClr val="dk2"/>
                </a:solidFill>
              </a:rPr>
              <a:t>‹#›</a:t>
            </a:fld>
            <a:endParaRPr lang="zh-C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692850" y="1361150"/>
            <a:ext cx="3903900" cy="1525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7200">
                <a:latin typeface="STKaiti"/>
                <a:ea typeface="STKaiti"/>
                <a:cs typeface="STKaiti"/>
                <a:sym typeface="STKaiti"/>
              </a:rPr>
              <a:t>早餐歌</a:t>
            </a:r>
          </a:p>
        </p:txBody>
      </p:sp>
      <p:pic>
        <p:nvPicPr>
          <p:cNvPr id="55" name="Shape 55" descr="免费矢量图: 矢量文件, 男人, 首歌, 唱歌的人- Pixabay上的免费图片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0750" y="949088"/>
            <a:ext cx="1955599" cy="219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File:Breakfast!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25" y="1064963"/>
            <a:ext cx="2932150" cy="19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3457950" y="972525"/>
            <a:ext cx="2635800" cy="831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3600"/>
              <a:t>zǎo cān gē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179550" y="1172325"/>
            <a:ext cx="4551300" cy="263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latin typeface="STKaiti"/>
                <a:ea typeface="STKaiti"/>
                <a:cs typeface="STKaiti"/>
                <a:sym typeface="STKaiti"/>
              </a:rPr>
              <a:t>萝卜糕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/>
              <a:t> luó bo gao</a:t>
            </a:r>
          </a:p>
        </p:txBody>
      </p:sp>
      <p:pic>
        <p:nvPicPr>
          <p:cNvPr id="104" name="Shape 104" descr="香煎蘿蔔糕“Fried Turnip Cake”, 利苑酒家午市點心Lei Garde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575" y="739300"/>
            <a:ext cx="4460475" cy="334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33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311700" y="1457500"/>
            <a:ext cx="2830500" cy="258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油条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</a:rPr>
              <a:t> yóu tiáo</a:t>
            </a:r>
          </a:p>
        </p:txBody>
      </p:sp>
      <p:pic>
        <p:nvPicPr>
          <p:cNvPr id="110" name="Shape 110" descr="File:Youtiao.jpg 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876" y="1254700"/>
            <a:ext cx="5302275" cy="353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33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978875" y="222275"/>
            <a:ext cx="7528500" cy="1439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200">
                <a:latin typeface="STKaiti"/>
                <a:ea typeface="STKaiti"/>
                <a:cs typeface="STKaiti"/>
                <a:sym typeface="STKaiti"/>
              </a:rPr>
              <a:t>小笼包</a:t>
            </a:r>
            <a:r>
              <a:rPr lang="en" sz="4800">
                <a:solidFill>
                  <a:srgbClr val="777777"/>
                </a:solidFill>
              </a:rPr>
              <a:t>xiǎo lóng bāo</a:t>
            </a:r>
          </a:p>
        </p:txBody>
      </p:sp>
      <p:pic>
        <p:nvPicPr>
          <p:cNvPr id="116" name="Shape 116" descr="File:Xiao Long Bao by Junhao!.jpg 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575" y="1846600"/>
            <a:ext cx="3989466" cy="2992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80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227200" y="1102400"/>
            <a:ext cx="3395400" cy="2724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latin typeface="STKaiti"/>
                <a:ea typeface="STKaiti"/>
                <a:cs typeface="STKaiti"/>
                <a:sym typeface="STKaiti"/>
              </a:rPr>
              <a:t>豆浆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</a:rPr>
              <a:t> dòu jiāng</a:t>
            </a:r>
          </a:p>
        </p:txBody>
      </p:sp>
      <p:pic>
        <p:nvPicPr>
          <p:cNvPr id="122" name="Shape 122" descr="免费照片: 大豆, 黄豆, 豆浆- Pixabay上的免费图片- 18885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500" y="665525"/>
            <a:ext cx="4734799" cy="316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37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137300" y="1605375"/>
            <a:ext cx="3622500" cy="210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7200">
                <a:latin typeface="STKaiti"/>
                <a:ea typeface="STKaiti"/>
                <a:cs typeface="STKaiti"/>
                <a:sym typeface="STKaiti"/>
              </a:rPr>
              <a:t>奶茶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</a:rPr>
              <a:t>nǎichá</a:t>
            </a:r>
          </a:p>
        </p:txBody>
      </p:sp>
      <p:pic>
        <p:nvPicPr>
          <p:cNvPr id="128" name="Shape 128" descr="印度奶茶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625" y="606975"/>
            <a:ext cx="4705667" cy="352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1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311706" y="1083125"/>
            <a:ext cx="2867400" cy="2317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buNone/>
            </a:pPr>
            <a:r>
              <a:rPr lang="en" sz="9600">
                <a:latin typeface="STKaiti"/>
                <a:ea typeface="STKaiti"/>
                <a:cs typeface="STKaiti"/>
                <a:sym typeface="STKaiti"/>
              </a:rPr>
              <a:t>茶</a:t>
            </a:r>
            <a:r>
              <a:rPr lang="en" sz="4800">
                <a:solidFill>
                  <a:srgbClr val="777777"/>
                </a:solidFill>
              </a:rPr>
              <a:t>chá</a:t>
            </a:r>
          </a:p>
        </p:txBody>
      </p:sp>
      <p:pic>
        <p:nvPicPr>
          <p:cNvPr id="134" name="Shape 134" descr="File:Boricha (barley tea)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375" y="1408900"/>
            <a:ext cx="3993950" cy="292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56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4232600" y="1306350"/>
            <a:ext cx="5101500" cy="2530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西式早餐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  <a:highlight>
                  <a:srgbClr val="FFFFFF"/>
                </a:highlight>
              </a:rPr>
              <a:t> </a:t>
            </a:r>
            <a:r>
              <a:rPr lang="en" sz="4800">
                <a:solidFill>
                  <a:srgbClr val="777777"/>
                </a:solidFill>
              </a:rPr>
              <a:t> xīshì zǎocān</a:t>
            </a:r>
          </a:p>
        </p:txBody>
      </p:sp>
      <p:pic>
        <p:nvPicPr>
          <p:cNvPr id="140" name="Shape 140" descr="File:Breakfast!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5625" y="992800"/>
            <a:ext cx="4505075" cy="301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527075" y="1975025"/>
            <a:ext cx="6083400" cy="70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98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ctrTitle"/>
          </p:nvPr>
        </p:nvSpPr>
        <p:spPr>
          <a:xfrm>
            <a:off x="2080638" y="2830525"/>
            <a:ext cx="5196300" cy="1916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2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果汁</a:t>
            </a:r>
            <a:r>
              <a:rPr lang="en" sz="4800">
                <a:solidFill>
                  <a:srgbClr val="777777"/>
                </a:solidFill>
              </a:rPr>
              <a:t>guǒzhī</a:t>
            </a:r>
          </a:p>
        </p:txBody>
      </p:sp>
      <p:pic>
        <p:nvPicPr>
          <p:cNvPr id="147" name="Shape 147" descr="免费照片: 果汁, 多汁的柑橘, 柠檬, 橙色, 太阳, 亮度, 日光- Pixabay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425" y="687350"/>
            <a:ext cx="3816725" cy="254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3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ctrTitle"/>
          </p:nvPr>
        </p:nvSpPr>
        <p:spPr>
          <a:xfrm>
            <a:off x="132429" y="1392150"/>
            <a:ext cx="4430100" cy="210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-6985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latin typeface="STKaiti"/>
                <a:ea typeface="STKaiti"/>
                <a:cs typeface="STKaiti"/>
                <a:sym typeface="STKaiti"/>
              </a:rPr>
              <a:t>牛奶</a:t>
            </a:r>
            <a:r>
              <a:rPr lang="en" sz="4800">
                <a:solidFill>
                  <a:srgbClr val="777777"/>
                </a:solidFill>
              </a:rPr>
              <a:t>niúnǎi</a:t>
            </a:r>
          </a:p>
        </p:txBody>
      </p:sp>
      <p:pic>
        <p:nvPicPr>
          <p:cNvPr id="153" name="Shape 153" descr="风行牛奶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4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624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ctrTitle"/>
          </p:nvPr>
        </p:nvSpPr>
        <p:spPr>
          <a:xfrm>
            <a:off x="2249625" y="1904150"/>
            <a:ext cx="6009600" cy="196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香肠</a:t>
            </a:r>
            <a:r>
              <a:rPr lang="en" sz="4800">
                <a:solidFill>
                  <a:srgbClr val="777777"/>
                </a:solidFill>
              </a:rPr>
              <a:t>xiāngcháng</a:t>
            </a:r>
          </a:p>
        </p:txBody>
      </p:sp>
      <p:pic>
        <p:nvPicPr>
          <p:cNvPr id="159" name="Shape 159" descr="免费照片: 香肠, 中国, 食品, 肉, 亚洲, 猪肉, 干, 传统的- Pixabay上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3250" y="36700"/>
            <a:ext cx="2827025" cy="189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Free photo: Sausages, Frankfurterki, Breakfast - Free Image on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000" y="0"/>
            <a:ext cx="3998004" cy="196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Free photo Grilled Roasted Barbecue Sausage Bbq - Max Pixel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48" y="3311650"/>
            <a:ext cx="2605224" cy="173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Free photo Smoke Barbecue At The Chill Coal Grill Sausage - Max Pixel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0900" y="3459526"/>
            <a:ext cx="2747774" cy="183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21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 descr="Milk - Free illustrations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50" y="292925"/>
            <a:ext cx="1639125" cy="234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File:Egg Sandwich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225" y="292925"/>
            <a:ext cx="2620026" cy="156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 descr="高麗菜起士蛋餅 (1) | Amanda | Flickr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5700" y="-73983"/>
            <a:ext cx="2783800" cy="208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20150219_漢神翠園飲茶_07_煎蘿蔔糕| 挪威企鵝| Flick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325" y="3378000"/>
            <a:ext cx="3023875" cy="170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File:ClassicwhiteMantou.jpg - Wikimedia Common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8551" y="1808600"/>
            <a:ext cx="2494557" cy="18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large_70c2b30cd2f2b9d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6472" y="3272577"/>
            <a:ext cx="2494550" cy="1870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 descr="3062dff8-c8d6-4a8c-b6e2-1192a07556f5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2950" y="2046522"/>
            <a:ext cx="2177325" cy="258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8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6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6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1815450" y="-42250"/>
            <a:ext cx="5513100" cy="2112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培根</a:t>
            </a:r>
            <a:r>
              <a:rPr lang="en" sz="4800">
                <a:solidFill>
                  <a:srgbClr val="777777"/>
                </a:solidFill>
              </a:rPr>
              <a:t>péigēn</a:t>
            </a:r>
          </a:p>
        </p:txBody>
      </p:sp>
      <p:pic>
        <p:nvPicPr>
          <p:cNvPr id="168" name="Shape 168" descr="File:Flickr - cyclonebill - Bacon (1)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8875" y="2025175"/>
            <a:ext cx="4157750" cy="3118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64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3681900" y="908275"/>
            <a:ext cx="5462100" cy="2764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吐司夹蛋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tǔ sī jiā dàn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3150"/>
            <a:ext cx="3862925" cy="289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00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212525" y="178550"/>
            <a:ext cx="17571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6000">
                <a:solidFill>
                  <a:srgbClr val="073763"/>
                </a:solidFill>
                <a:latin typeface="STKaiti"/>
                <a:ea typeface="STKaiti"/>
                <a:cs typeface="STKaiti"/>
                <a:sym typeface="STKaiti"/>
              </a:rPr>
              <a:t>牛奶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94300" y="1382925"/>
            <a:ext cx="30039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6000">
                <a:solidFill>
                  <a:srgbClr val="274E13"/>
                </a:solidFill>
                <a:latin typeface="STKaiti"/>
                <a:ea typeface="STKaiti"/>
                <a:cs typeface="STKaiti"/>
                <a:sym typeface="STKaiti"/>
              </a:rPr>
              <a:t>三明治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603950" y="2551925"/>
            <a:ext cx="18252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6000">
                <a:solidFill>
                  <a:srgbClr val="741B47"/>
                </a:solidFill>
                <a:latin typeface="STKaiti"/>
                <a:ea typeface="STKaiti"/>
                <a:cs typeface="STKaiti"/>
                <a:sym typeface="STKaiti"/>
              </a:rPr>
              <a:t>蛋饼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273200" y="3805925"/>
            <a:ext cx="3485700" cy="87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6000">
                <a:solidFill>
                  <a:srgbClr val="660000"/>
                </a:solidFill>
                <a:latin typeface="STKaiti"/>
                <a:ea typeface="STKaiti"/>
                <a:cs typeface="STKaiti"/>
                <a:sym typeface="STKaiti"/>
              </a:rPr>
              <a:t>萝卜糕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455200" y="2714875"/>
            <a:ext cx="21255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zh-CN" sz="6000">
                <a:solidFill>
                  <a:srgbClr val="20124D"/>
                </a:solidFill>
                <a:latin typeface="STKaiti"/>
                <a:ea typeface="STKaiti"/>
                <a:cs typeface="STKaiti"/>
                <a:sym typeface="STKaiti"/>
              </a:rPr>
              <a:t>馒头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333700" y="1453763"/>
            <a:ext cx="21255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6000">
                <a:solidFill>
                  <a:srgbClr val="783F04"/>
                </a:solidFill>
                <a:latin typeface="STKaiti"/>
                <a:ea typeface="STKaiti"/>
                <a:cs typeface="STKaiti"/>
                <a:sym typeface="STKaiti"/>
              </a:rPr>
              <a:t>烧饼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6641600" y="192675"/>
            <a:ext cx="2125500" cy="97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zh-CN" sz="6000">
                <a:solidFill>
                  <a:srgbClr val="5B0F00"/>
                </a:solidFill>
                <a:latin typeface="STKaiti"/>
                <a:ea typeface="STKaiti"/>
                <a:cs typeface="STKaiti"/>
                <a:sym typeface="STKaiti"/>
              </a:rPr>
              <a:t>豆浆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58500" y="401350"/>
            <a:ext cx="7902000" cy="147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72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中式早餐</a:t>
            </a:r>
            <a:r>
              <a:rPr lang="en" sz="42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zhōng shì zǎo cān</a:t>
            </a:r>
          </a:p>
        </p:txBody>
      </p:sp>
      <p:pic>
        <p:nvPicPr>
          <p:cNvPr id="61" name="Shape 61" descr="File:Flag of China.pn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225" y="2188482"/>
            <a:ext cx="4045825" cy="269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 descr="Chinese Breakfast / 20080318.10D.49075 / SML | Chinese fast … | Flick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50" y="2188475"/>
            <a:ext cx="4259425" cy="284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16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609206" y="1061250"/>
            <a:ext cx="2781000" cy="195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馒头</a:t>
            </a:r>
          </a:p>
        </p:txBody>
      </p:sp>
      <p:pic>
        <p:nvPicPr>
          <p:cNvPr id="68" name="Shape 68" descr="File:金银馒头.jpg 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8625" y="749800"/>
            <a:ext cx="4609375" cy="3457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700550" y="2745950"/>
            <a:ext cx="2598300" cy="92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/>
              <a:t>mán tóu</a:t>
            </a:r>
          </a:p>
        </p:txBody>
      </p:sp>
    </p:spTree>
    <p:extLst>
      <p:ext uri="{BB962C8B-B14F-4D97-AF65-F5344CB8AC3E}">
        <p14:creationId xmlns:p14="http://schemas.microsoft.com/office/powerpoint/2010/main" val="138146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804605" y="413175"/>
            <a:ext cx="32433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latin typeface="STKaiti"/>
                <a:ea typeface="STKaiti"/>
                <a:cs typeface="STKaiti"/>
                <a:sym typeface="STKaiti"/>
              </a:rPr>
              <a:t>烧饼</a:t>
            </a:r>
          </a:p>
        </p:txBody>
      </p:sp>
      <p:pic>
        <p:nvPicPr>
          <p:cNvPr id="75" name="Shape 75" descr="油酥烧饼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0324" y="1184954"/>
            <a:ext cx="3538300" cy="265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油酥烧饼- 维基百科，自由的百科全书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75" y="2370050"/>
            <a:ext cx="3697951" cy="27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4478100" y="3918350"/>
            <a:ext cx="3538200" cy="96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/>
              <a:t>shāo bǐng</a:t>
            </a:r>
            <a:r>
              <a:rPr lang="en" sz="3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73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401350" y="1510325"/>
            <a:ext cx="2682600" cy="1742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9600">
              <a:solidFill>
                <a:srgbClr val="333333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蛋饼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4800"/>
          </a:p>
        </p:txBody>
      </p:sp>
      <p:pic>
        <p:nvPicPr>
          <p:cNvPr id="83" name="Shape 83" descr="高麗菜起士蛋餅 (1) | Amanda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9175" y="567038"/>
            <a:ext cx="4849750" cy="362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65000" y="2154225"/>
            <a:ext cx="2355300" cy="7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 dàn  bǐng</a:t>
            </a:r>
          </a:p>
        </p:txBody>
      </p:sp>
    </p:spTree>
    <p:extLst>
      <p:ext uri="{BB962C8B-B14F-4D97-AF65-F5344CB8AC3E}">
        <p14:creationId xmlns:p14="http://schemas.microsoft.com/office/powerpoint/2010/main" val="188883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-628550" y="912775"/>
            <a:ext cx="4388400" cy="1875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sz="72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>
              <a:spcBef>
                <a:spcPts val="0"/>
              </a:spcBef>
              <a:buNone/>
            </a:pPr>
            <a:endParaRPr sz="7200"/>
          </a:p>
        </p:txBody>
      </p:sp>
      <p:pic>
        <p:nvPicPr>
          <p:cNvPr id="90" name="Shape 90" descr="File:HK Sai Ying Pun Des Voeux Road West Tea Eggs Snack Shop.JP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8749" y="831525"/>
            <a:ext cx="4881800" cy="36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00250" y="612550"/>
            <a:ext cx="3115800" cy="17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 sz="7200">
                <a:solidFill>
                  <a:schemeClr val="dk1"/>
                </a:solidFill>
                <a:latin typeface="STKaiti"/>
                <a:ea typeface="STKaiti"/>
                <a:cs typeface="STKaiti"/>
                <a:sym typeface="STKaiti"/>
              </a:rPr>
              <a:t>茶叶蛋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87750" y="2170350"/>
            <a:ext cx="3028200" cy="79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4800">
                <a:latin typeface="Times New Roman"/>
                <a:ea typeface="Times New Roman"/>
                <a:cs typeface="Times New Roman"/>
                <a:sym typeface="Times New Roman"/>
              </a:rPr>
              <a:t>chá yè dàn</a:t>
            </a:r>
          </a:p>
        </p:txBody>
      </p:sp>
    </p:spTree>
    <p:extLst>
      <p:ext uri="{BB962C8B-B14F-4D97-AF65-F5344CB8AC3E}">
        <p14:creationId xmlns:p14="http://schemas.microsoft.com/office/powerpoint/2010/main" val="82912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734150" y="739300"/>
            <a:ext cx="3015300" cy="2619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600">
                <a:solidFill>
                  <a:srgbClr val="333333"/>
                </a:solidFill>
                <a:latin typeface="STKaiti"/>
                <a:ea typeface="STKaiti"/>
                <a:cs typeface="STKaiti"/>
                <a:sym typeface="STKaiti"/>
              </a:rPr>
              <a:t>包子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>
                <a:solidFill>
                  <a:srgbClr val="777777"/>
                </a:solidFill>
              </a:rPr>
              <a:t> </a:t>
            </a:r>
            <a:r>
              <a:rPr lang="en" sz="4800">
                <a:solidFill>
                  <a:srgbClr val="77777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bāo zi</a:t>
            </a:r>
          </a:p>
        </p:txBody>
      </p:sp>
      <p:pic>
        <p:nvPicPr>
          <p:cNvPr id="98" name="Shape 98" descr="包子- 维基百科，自由的百科全书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075" y="520877"/>
            <a:ext cx="3845203" cy="3845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51802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89</Words>
  <Application>Microsoft Macintosh PowerPoint</Application>
  <PresentationFormat>On-screen Show (16:9)</PresentationFormat>
  <Paragraphs>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STKaiti</vt:lpstr>
      <vt:lpstr>Times New Roman</vt:lpstr>
      <vt:lpstr>宋体</vt:lpstr>
      <vt:lpstr>Arial</vt:lpstr>
      <vt:lpstr>Simple Light</vt:lpstr>
      <vt:lpstr>早餐歌</vt:lpstr>
      <vt:lpstr>PowerPoint Presentation</vt:lpstr>
      <vt:lpstr>PowerPoint Presentation</vt:lpstr>
      <vt:lpstr>中式早餐zhōng shì zǎo cān</vt:lpstr>
      <vt:lpstr>馒头</vt:lpstr>
      <vt:lpstr>烧饼</vt:lpstr>
      <vt:lpstr> 蛋饼 </vt:lpstr>
      <vt:lpstr> </vt:lpstr>
      <vt:lpstr>包子   bāo zi</vt:lpstr>
      <vt:lpstr>萝卜糕  luó bo gao</vt:lpstr>
      <vt:lpstr>油条  yóu tiáo</vt:lpstr>
      <vt:lpstr>小笼包xiǎo lóng bāo</vt:lpstr>
      <vt:lpstr>豆浆  dòu jiāng</vt:lpstr>
      <vt:lpstr>奶茶 nǎichá</vt:lpstr>
      <vt:lpstr>茶chá</vt:lpstr>
      <vt:lpstr>西式早餐   xīshì zǎocān</vt:lpstr>
      <vt:lpstr>果汁guǒzhī</vt:lpstr>
      <vt:lpstr>牛奶niúnǎi</vt:lpstr>
      <vt:lpstr>香肠xiāngcháng</vt:lpstr>
      <vt:lpstr>培根péigēn</vt:lpstr>
      <vt:lpstr>吐司夹蛋 tǔ sī jiā dàn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早餐歌</dc:title>
  <cp:lastModifiedBy>Meng Yeh</cp:lastModifiedBy>
  <cp:revision>3</cp:revision>
  <dcterms:modified xsi:type="dcterms:W3CDTF">2017-12-13T19:32:18Z</dcterms:modified>
</cp:coreProperties>
</file>